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7.png"/><Relationship Id="rId6" Type="http://schemas.openxmlformats.org/officeDocument/2006/relationships/image" Target="../media/image02.png"/><Relationship Id="rId7" Type="http://schemas.openxmlformats.org/officeDocument/2006/relationships/image" Target="../media/image06.png"/><Relationship Id="rId8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289525" y="4053800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000"/>
              <a:t>Documento Interfaces móvil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158574" y="135875"/>
            <a:ext cx="2956800" cy="12570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1400">
                <a:solidFill>
                  <a:srgbClr val="FFFFFF"/>
                </a:solidFill>
              </a:rPr>
              <a:t>Emilio Maestre Hortal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1400">
                <a:solidFill>
                  <a:srgbClr val="FFFFFF"/>
                </a:solidFill>
              </a:rPr>
              <a:t>Jose Francisco Moreno Fernández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s" sz="1400">
                <a:solidFill>
                  <a:srgbClr val="FFFFFF"/>
                </a:solidFill>
              </a:rPr>
              <a:t>Pablo López Riquelme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s" sz="1400">
                <a:solidFill>
                  <a:srgbClr val="FFFFFF"/>
                </a:solidFill>
              </a:rPr>
              <a:t>Sergio Pérez Seré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49" y="474925"/>
            <a:ext cx="5175049" cy="34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Detalle </a:t>
            </a:r>
            <a:r>
              <a:rPr lang="es"/>
              <a:t>Facturas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1499900"/>
            <a:ext cx="1659974" cy="337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6657850" y="1036394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Menú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1499900"/>
            <a:ext cx="1659975" cy="337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50" y="1022050"/>
            <a:ext cx="1902274" cy="33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3838450" y="1029225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Login</a:t>
            </a:r>
          </a:p>
        </p:txBody>
      </p:sp>
      <p:pic>
        <p:nvPicPr>
          <p:cNvPr descr="Captura.PNG" id="184" name="Shape 184"/>
          <p:cNvPicPr preferRelativeResize="0"/>
          <p:nvPr/>
        </p:nvPicPr>
        <p:blipFill rotWithShape="1">
          <a:blip r:embed="rId3">
            <a:alphaModFix/>
          </a:blip>
          <a:srcRect b="1550" l="0" r="0" t="1540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51" y="1476515"/>
            <a:ext cx="1727425" cy="3420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.PNG" id="186" name="Shape 186"/>
          <p:cNvPicPr preferRelativeResize="0"/>
          <p:nvPr/>
        </p:nvPicPr>
        <p:blipFill rotWithShape="1">
          <a:blip r:embed="rId5">
            <a:alphaModFix/>
          </a:blip>
          <a:srcRect b="592" l="0" r="0" t="602"/>
          <a:stretch/>
        </p:blipFill>
        <p:spPr>
          <a:xfrm>
            <a:off x="6240800" y="1022050"/>
            <a:ext cx="1902274" cy="33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6254750" y="1022050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Acceder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0" y="1499900"/>
            <a:ext cx="1727425" cy="3423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der.PNG" id="194" name="Shape 194"/>
          <p:cNvPicPr preferRelativeResize="0"/>
          <p:nvPr/>
        </p:nvPicPr>
        <p:blipFill rotWithShape="1">
          <a:blip r:embed="rId4">
            <a:alphaModFix/>
          </a:blip>
          <a:srcRect b="248" l="0" r="0" t="258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838450" y="1029200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Registro</a:t>
            </a:r>
          </a:p>
        </p:txBody>
      </p:sp>
      <p:pic>
        <p:nvPicPr>
          <p:cNvPr descr="registro.PNG" id="201" name="Shape 201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50" y="1499900"/>
            <a:ext cx="1701124" cy="341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3838450" y="1029075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Perfil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0" y="1499900"/>
            <a:ext cx="1679622" cy="34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277975" y="454050"/>
            <a:ext cx="915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1800">
                <a:solidFill>
                  <a:srgbClr val="FF0000"/>
                </a:solidFill>
              </a:rPr>
              <a:t>FALTA</a:t>
            </a:r>
          </a:p>
        </p:txBody>
      </p:sp>
      <p:sp>
        <p:nvSpPr>
          <p:cNvPr id="211" name="Shape 211"/>
          <p:cNvSpPr/>
          <p:nvPr/>
        </p:nvSpPr>
        <p:spPr>
          <a:xfrm>
            <a:off x="3833897" y="1022006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Ver Tiendas</a:t>
            </a:r>
          </a:p>
        </p:txBody>
      </p:sp>
      <p:pic>
        <p:nvPicPr>
          <p:cNvPr descr="tiendas.PNG" id="217" name="Shape 217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Shape 218"/>
          <p:cNvGrpSpPr/>
          <p:nvPr/>
        </p:nvGrpSpPr>
        <p:grpSpPr>
          <a:xfrm>
            <a:off x="681048" y="1499899"/>
            <a:ext cx="1679625" cy="3412770"/>
            <a:chOff x="681048" y="1499899"/>
            <a:chExt cx="1679625" cy="3412770"/>
          </a:xfrm>
        </p:grpSpPr>
        <p:pic>
          <p:nvPicPr>
            <p:cNvPr id="219" name="Shape 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048" y="1499899"/>
              <a:ext cx="1679625" cy="3412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499" y="1966175"/>
              <a:ext cx="1442425" cy="2541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Shape 221"/>
          <p:cNvSpPr/>
          <p:nvPr/>
        </p:nvSpPr>
        <p:spPr>
          <a:xfrm>
            <a:off x="3838450" y="1029225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Detalle de tienda</a:t>
            </a:r>
          </a:p>
        </p:txBody>
      </p:sp>
      <p:grpSp>
        <p:nvGrpSpPr>
          <p:cNvPr id="227" name="Shape 227"/>
          <p:cNvGrpSpPr/>
          <p:nvPr/>
        </p:nvGrpSpPr>
        <p:grpSpPr>
          <a:xfrm>
            <a:off x="681048" y="1499899"/>
            <a:ext cx="1679625" cy="3412770"/>
            <a:chOff x="681048" y="1499899"/>
            <a:chExt cx="1679625" cy="3412770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048" y="1499899"/>
              <a:ext cx="1679625" cy="3412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Shape 2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499" y="1966175"/>
              <a:ext cx="1442425" cy="2541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049" y="1022049"/>
            <a:ext cx="1972700" cy="348265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3914650" y="1029225"/>
            <a:ext cx="1953000" cy="348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Finalizar Pago</a:t>
            </a:r>
          </a:p>
        </p:txBody>
      </p:sp>
      <p:pic>
        <p:nvPicPr>
          <p:cNvPr descr="pago.PNG" id="237" name="Shape 237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3838450" y="1002425"/>
            <a:ext cx="1874400" cy="344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226075" y="752025"/>
            <a:ext cx="2441400" cy="55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Carga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450" y="1078625"/>
            <a:ext cx="1874404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00" y="1471600"/>
            <a:ext cx="1666350" cy="34162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838450" y="1078625"/>
            <a:ext cx="1874400" cy="333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Tutorial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3689299" y="248750"/>
            <a:ext cx="5165300" cy="4625323"/>
            <a:chOff x="3689299" y="248750"/>
            <a:chExt cx="5165300" cy="4625323"/>
          </a:xfrm>
        </p:grpSpPr>
        <p:pic>
          <p:nvPicPr>
            <p:cNvPr id="85" name="Shape 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7875" y="248750"/>
              <a:ext cx="1341000" cy="214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7625" y="254175"/>
              <a:ext cx="1272599" cy="214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0000" y="254175"/>
              <a:ext cx="1341000" cy="2146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Shape 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37875" y="2611699"/>
              <a:ext cx="1341000" cy="226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Shape 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2700" y="2611699"/>
              <a:ext cx="1272599" cy="2262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Shape 9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13599" y="2611699"/>
              <a:ext cx="1341000" cy="22623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1" name="Shape 91"/>
            <p:cNvCxnSpPr>
              <a:endCxn id="86" idx="1"/>
            </p:cNvCxnSpPr>
            <p:nvPr/>
          </p:nvCxnSpPr>
          <p:spPr>
            <a:xfrm flipH="1" rot="10800000">
              <a:off x="5178825" y="1327299"/>
              <a:ext cx="508800" cy="10200"/>
            </a:xfrm>
            <a:prstGeom prst="curvedConnector3">
              <a:avLst>
                <a:gd fmla="val 55631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2" name="Shape 92"/>
            <p:cNvCxnSpPr/>
            <p:nvPr/>
          </p:nvCxnSpPr>
          <p:spPr>
            <a:xfrm flipH="1" rot="10800000">
              <a:off x="6975712" y="1316774"/>
              <a:ext cx="508800" cy="10200"/>
            </a:xfrm>
            <a:prstGeom prst="curvedConnector3">
              <a:avLst>
                <a:gd fmla="val 55631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3" name="Shape 93"/>
            <p:cNvCxnSpPr/>
            <p:nvPr/>
          </p:nvCxnSpPr>
          <p:spPr>
            <a:xfrm flipH="1" rot="10800000">
              <a:off x="5178825" y="3669673"/>
              <a:ext cx="508800" cy="10200"/>
            </a:xfrm>
            <a:prstGeom prst="curvedConnector3">
              <a:avLst>
                <a:gd fmla="val 55631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94" name="Shape 94"/>
            <p:cNvCxnSpPr/>
            <p:nvPr/>
          </p:nvCxnSpPr>
          <p:spPr>
            <a:xfrm flipH="1" rot="10800000">
              <a:off x="6991200" y="3669673"/>
              <a:ext cx="508800" cy="10200"/>
            </a:xfrm>
            <a:prstGeom prst="curvedConnector3">
              <a:avLst>
                <a:gd fmla="val 55631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95" name="Shape 95"/>
            <p:cNvSpPr/>
            <p:nvPr/>
          </p:nvSpPr>
          <p:spPr>
            <a:xfrm>
              <a:off x="3715974" y="351551"/>
              <a:ext cx="233400" cy="240599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 txBox="1"/>
            <p:nvPr/>
          </p:nvSpPr>
          <p:spPr>
            <a:xfrm>
              <a:off x="3689299" y="275026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7" name="Shape 97"/>
            <p:cNvSpPr/>
            <p:nvPr/>
          </p:nvSpPr>
          <p:spPr>
            <a:xfrm>
              <a:off x="5607987" y="353500"/>
              <a:ext cx="233400" cy="240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5581312" y="276975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" name="Shape 99"/>
            <p:cNvSpPr/>
            <p:nvPr/>
          </p:nvSpPr>
          <p:spPr>
            <a:xfrm>
              <a:off x="7396674" y="359276"/>
              <a:ext cx="233400" cy="240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369999" y="282751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3732849" y="2720600"/>
              <a:ext cx="233400" cy="240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 txBox="1"/>
            <p:nvPr/>
          </p:nvSpPr>
          <p:spPr>
            <a:xfrm>
              <a:off x="3699099" y="2645699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5605537" y="2726375"/>
              <a:ext cx="233400" cy="240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5578862" y="2649850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7390412" y="2723450"/>
              <a:ext cx="233400" cy="240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7363737" y="2648550"/>
              <a:ext cx="233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Escaneo QR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850" y="1022037"/>
            <a:ext cx="1874399" cy="3332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Shape 113"/>
          <p:cNvGrpSpPr/>
          <p:nvPr/>
        </p:nvGrpSpPr>
        <p:grpSpPr>
          <a:xfrm>
            <a:off x="796899" y="1471599"/>
            <a:ext cx="1666350" cy="3416299"/>
            <a:chOff x="796899" y="1471599"/>
            <a:chExt cx="1666350" cy="3416299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6899" y="1471599"/>
              <a:ext cx="1666350" cy="341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4449" y="1949335"/>
              <a:ext cx="1417749" cy="2532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Shape 116"/>
          <p:cNvSpPr/>
          <p:nvPr/>
        </p:nvSpPr>
        <p:spPr>
          <a:xfrm>
            <a:off x="3838450" y="1002425"/>
            <a:ext cx="1874400" cy="333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Ofertas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75" y="1499900"/>
            <a:ext cx="1702886" cy="34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50" y="1022050"/>
            <a:ext cx="1874399" cy="33322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838450" y="1002425"/>
            <a:ext cx="1874400" cy="333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Escaneo Cod Barras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850" y="1022050"/>
            <a:ext cx="1874399" cy="33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2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Shape 132"/>
          <p:cNvGrpSpPr/>
          <p:nvPr/>
        </p:nvGrpSpPr>
        <p:grpSpPr>
          <a:xfrm>
            <a:off x="784375" y="1499900"/>
            <a:ext cx="1669974" cy="3381826"/>
            <a:chOff x="784375" y="1499900"/>
            <a:chExt cx="1669974" cy="3381826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375" y="1499900"/>
              <a:ext cx="1669974" cy="3381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325" y="1987900"/>
              <a:ext cx="1409874" cy="25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Shape 135"/>
          <p:cNvSpPr/>
          <p:nvPr/>
        </p:nvSpPr>
        <p:spPr>
          <a:xfrm>
            <a:off x="3838450" y="1002425"/>
            <a:ext cx="1874400" cy="333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276850" y="1002425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Detalle Producto</a:t>
            </a:r>
          </a:p>
        </p:txBody>
      </p:sp>
      <p:pic>
        <p:nvPicPr>
          <p:cNvPr descr="detalleproducto.PNG" id="142" name="Shape 142"/>
          <p:cNvPicPr preferRelativeResize="0"/>
          <p:nvPr/>
        </p:nvPicPr>
        <p:blipFill rotWithShape="1">
          <a:blip r:embed="rId3">
            <a:alphaModFix/>
          </a:blip>
          <a:srcRect b="396" l="0" r="0" t="396"/>
          <a:stretch/>
        </p:blipFill>
        <p:spPr>
          <a:xfrm>
            <a:off x="3818850" y="1022050"/>
            <a:ext cx="1902274" cy="3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0" y="1499900"/>
            <a:ext cx="1669974" cy="336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75" y="1955539"/>
            <a:ext cx="1431724" cy="25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803475" y="1022050"/>
            <a:ext cx="1902300" cy="341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Carrito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1499900"/>
            <a:ext cx="1659974" cy="334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50" y="1022050"/>
            <a:ext cx="1902274" cy="3391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6908800" y="503700"/>
            <a:ext cx="915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1800">
                <a:solidFill>
                  <a:srgbClr val="FF0000"/>
                </a:solidFill>
              </a:rPr>
              <a:t>FALTA</a:t>
            </a:r>
          </a:p>
        </p:txBody>
      </p:sp>
      <p:sp>
        <p:nvSpPr>
          <p:cNvPr id="154" name="Shape 154"/>
          <p:cNvSpPr/>
          <p:nvPr/>
        </p:nvSpPr>
        <p:spPr>
          <a:xfrm>
            <a:off x="6429250" y="1036394"/>
            <a:ext cx="1874400" cy="33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26074" y="357800"/>
            <a:ext cx="29646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Facturas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48" y="1499899"/>
            <a:ext cx="1659974" cy="336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49" y="1022062"/>
            <a:ext cx="1902274" cy="3381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3832800" y="999825"/>
            <a:ext cx="1874400" cy="347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